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65" r:id="rId2"/>
    <p:sldId id="259" r:id="rId3"/>
    <p:sldId id="257" r:id="rId4"/>
    <p:sldId id="258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33821-597E-4B4F-8572-5DA1CB183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" y="950976"/>
            <a:ext cx="6509385" cy="3556730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38D70-8FF5-47D7-A0DD-087A227BC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572000"/>
            <a:ext cx="6481953" cy="1485900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5B485-516D-48B7-AF1D-69AEEA351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14DDB-2831-4FF8-9DA7-0449659D7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178F6-65BA-4964-80E2-DB6EA335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842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A45AC-24E0-45A1-90C3-7BF96C3F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018E1-7CA3-4B5E-9683-554FDFC63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5D32D-7150-4DF2-B992-A2B4F5605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03F0C-FCA3-464C-B6ED-864DB51E7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41006-DAE1-4326-B1AE-FD527A653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0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B84-BE32-464A-A765-975C21B5C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23" y="952500"/>
            <a:ext cx="6678695" cy="3962398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145C2-97CF-4887-904A-8ADC80525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3860" y="952501"/>
            <a:ext cx="3500440" cy="396239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24559-DA32-4398-A8EE-EED2469D6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67BE1-F1AC-4732-B52E-1C7D63DE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13C03-DDF0-48C6-B1BF-D28875F8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2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6F411-42B3-4A17-BE7E-861BE7E7D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E0603-F4C0-40AC-A53E-40449D53D7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640" y="2029968"/>
            <a:ext cx="5281506" cy="41481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C5634-2887-4182-A9BE-B382357D4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928" y="2029968"/>
            <a:ext cx="5281506" cy="41481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B6E74-28E1-4684-B515-4265ED7B1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375EA-A8F8-485D-A82F-CD85D4C9E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9E4B0-F5E3-407F-A548-B616E7749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6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161A-7627-4D64-AF08-10D702AFE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659" y="950976"/>
            <a:ext cx="10802729" cy="8817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B6884-07D8-4CC4-BE99-516F1433B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918" y="1832772"/>
            <a:ext cx="5281507" cy="742638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1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82C638-B5A8-4F8C-85AE-33BEAF54C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" y="2600531"/>
            <a:ext cx="528150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0D1933-A703-4BDC-A697-728E899EE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7927" y="1832772"/>
            <a:ext cx="5283202" cy="742638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1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925DBD-4D51-4A2D-B1E4-6D094CD1E8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7927" y="2600531"/>
            <a:ext cx="52832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2636E2-E26E-42F7-9E05-3F756C7D1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F7281B-0E5C-421E-AFFE-775F57C5D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483462-E410-4DC7-AE53-27AABECFE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217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CFA68-31B5-48C5-929A-842FDF0FD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5A2600-419E-46E9-946F-FBDEDBA1D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5F9A9-98FF-4653-A570-9F351A1AB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D44457-95F1-4B15-A647-B14F91F7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113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19EABA-1008-4E49-9184-3A946ECD7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5C3BD0-269D-4127-B5F7-84B0D8A74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623447-C740-4495-93EC-7252B1B92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75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D1155-71E7-4F0A-BB62-933743CF6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52500"/>
            <a:ext cx="4124084" cy="2362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B6D44-5A1E-4176-8766-4B81E045D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700" y="952500"/>
            <a:ext cx="5934074" cy="49085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10EC6-11DD-4B5D-A2D2-4DCF73E58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1" y="3429000"/>
            <a:ext cx="4124084" cy="24399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DFCDF-666E-4DB4-A1C0-79D40A007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A69AC-15E6-4B19-A59D-DBDBE923D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9F0EE-74DE-4FEC-81E9-E40D53397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66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3CA4F-6508-4AD6-8367-A0288D88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1" y="952500"/>
            <a:ext cx="4124084" cy="239791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06BFCD-2F93-4D99-89EA-F0359FB782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2119" y="987425"/>
            <a:ext cx="602218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4C1F7-1272-41C8-8C29-676316D02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1" y="3429000"/>
            <a:ext cx="4124084" cy="24399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DD491-0FE6-4B42-AAA6-B698E46F1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8F83F-4E9F-4607-A69B-DFC93256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324484-C6E4-4D8A-BDAB-09B1FBB43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68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07F1B-6F93-4E6E-8C8C-D01A9DEB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7D2968-FE85-492F-A77B-1771F4EAA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48641" y="2028826"/>
            <a:ext cx="11094348" cy="402907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92DA2-B1FB-45C6-B10C-141AC2BFB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A6D78-CE47-4CA7-B3B6-AFAE5175F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DC5C0-8780-4819-A8FC-32A0141D2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2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B8F9A8-05F2-4F79-B689-1FA2F3196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72612" y="952499"/>
            <a:ext cx="2207417" cy="51054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615BC-61CD-4D59-8E85-B59072E2B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57924" y="952499"/>
            <a:ext cx="8914688" cy="51054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81C46-8CC0-4B79-AF2E-84C86C6A8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76817-4D29-4888-B68C-A35F5A069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0B21A-30A9-4173-9E3F-D985B86A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2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90E843-90BA-4A7D-8F9F-FFE49387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950976"/>
            <a:ext cx="10995659" cy="10778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7CA62-9B55-49B4-94B6-EAAF7D5AE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1" y="2028826"/>
            <a:ext cx="10995660" cy="4029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CEA03-AAFA-4A69-A3DA-1DD0EF273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8729" y="6449535"/>
            <a:ext cx="2983095" cy="30845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4CDE23C7-78A4-413A-A84B-93D4CC0A9EB1}" type="datetimeFigureOut">
              <a:rPr lang="en-US" smtClean="0"/>
              <a:pPr/>
              <a:t>6/12/2024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97F43-1ECB-4FC2-863E-26CEE24A0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7924" y="1737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7F9D8-4B2E-4871-B2AE-EFC06BE23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10710" y="6449535"/>
            <a:ext cx="932279" cy="30845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CB39E08-E0E5-4B1A-8F7D-08FE7678A3B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62919E4-C488-4107-9EF1-66152F848008}"/>
              </a:ext>
            </a:extLst>
          </p:cNvPr>
          <p:cNvCxnSpPr>
            <a:cxnSpLocks/>
          </p:cNvCxnSpPr>
          <p:nvPr/>
        </p:nvCxnSpPr>
        <p:spPr>
          <a:xfrm>
            <a:off x="643467" y="678719"/>
            <a:ext cx="1090506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F79732-4088-424C-A653-4534E4389443}"/>
              </a:ext>
            </a:extLst>
          </p:cNvPr>
          <p:cNvCxnSpPr>
            <a:cxnSpLocks/>
          </p:cNvCxnSpPr>
          <p:nvPr/>
        </p:nvCxnSpPr>
        <p:spPr>
          <a:xfrm>
            <a:off x="643467" y="6309695"/>
            <a:ext cx="1090506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566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BDC58-5951-074B-A87B-B9C77D2D8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950976"/>
            <a:ext cx="11094720" cy="189019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Муниципальное дошкольное образовательное учреждение «Центр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развития ребенка №4 Краснооктябрьского района Волгограда»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E3AF90-D1F3-9CA4-EE65-1D4318DE0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39" y="3429000"/>
            <a:ext cx="10995662" cy="2628900"/>
          </a:xfrm>
        </p:spPr>
        <p:txBody>
          <a:bodyPr>
            <a:normAutofit fontScale="92500" lnSpcReduction="20000"/>
          </a:bodyPr>
          <a:lstStyle/>
          <a:p>
            <a:r>
              <a:rPr lang="ru-RU" sz="4000" dirty="0">
                <a:solidFill>
                  <a:schemeClr val="accent1"/>
                </a:solidFill>
              </a:rPr>
              <a:t>Закаливание детей дошкольного возраста</a:t>
            </a:r>
          </a:p>
          <a:p>
            <a:endParaRPr lang="ru-RU" sz="4000" dirty="0">
              <a:solidFill>
                <a:schemeClr val="accent1"/>
              </a:solidFill>
            </a:endParaRPr>
          </a:p>
          <a:p>
            <a:endParaRPr lang="ru-RU" sz="4000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ru-RU" dirty="0"/>
              <a:t> Воспитатель Битюкова Татьяна Викторовна</a:t>
            </a:r>
          </a:p>
        </p:txBody>
      </p:sp>
    </p:spTree>
    <p:extLst>
      <p:ext uri="{BB962C8B-B14F-4D97-AF65-F5344CB8AC3E}">
        <p14:creationId xmlns:p14="http://schemas.microsoft.com/office/powerpoint/2010/main" val="3372616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52A6D-EF92-8CDF-1808-3FC8F86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950976"/>
            <a:ext cx="5046618" cy="4959967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Закаливание — важный элемент здорового образа жизни человека в любом возрасте. Но особое значение оно имеет для детей, организм которых ещё не выработал способности к быстрой адекватной реакции на резкие изменения условий внешней среды. Дети быстрее, чем взрослые, перегреваются, переохлаждаются, более чувствительны к влажности, ультрафиолетовым лучам. Дети, закаливание которых начато в раннем возрасте, болеют реже, легче переносят адаптацию при поступлении в детский сад.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Объект 4" descr="Изображение выглядит как мультфильм, рисунок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1D6FC63-1471-506E-324F-5B3670AD28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553" y="950976"/>
            <a:ext cx="4827808" cy="5380067"/>
          </a:xfrm>
        </p:spPr>
      </p:pic>
    </p:spTree>
    <p:extLst>
      <p:ext uri="{BB962C8B-B14F-4D97-AF65-F5344CB8AC3E}">
        <p14:creationId xmlns:p14="http://schemas.microsoft.com/office/powerpoint/2010/main" val="248057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11D931-6A03-6574-AC2B-2AB9AD10B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961861"/>
            <a:ext cx="4604657" cy="5482482"/>
          </a:xfrm>
        </p:spPr>
        <p:txBody>
          <a:bodyPr>
            <a:normAutofit/>
          </a:bodyPr>
          <a:lstStyle/>
          <a:p>
            <a:r>
              <a:rPr lang="ru-RU" sz="3100" b="1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31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Основные принципы закаливания: </a:t>
            </a:r>
            <a:br>
              <a:rPr lang="ru-RU" sz="22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закаливание нужно начинать в состоянии полного здоровья;</a:t>
            </a:r>
            <a:b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интенсивность и длительность закаливающих процедур должны нарастать постепенно; </a:t>
            </a:r>
            <a:b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эффект закаливания зависит от систематичности его проведения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EF397E9-6FC9-6295-D954-48574FB98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514" y="961861"/>
            <a:ext cx="7021286" cy="5113838"/>
          </a:xfrm>
        </p:spPr>
      </p:pic>
    </p:spTree>
    <p:extLst>
      <p:ext uri="{BB962C8B-B14F-4D97-AF65-F5344CB8AC3E}">
        <p14:creationId xmlns:p14="http://schemas.microsoft.com/office/powerpoint/2010/main" val="4280900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6F5C00-443C-98F8-E18F-423EA19B6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50975"/>
            <a:ext cx="5547360" cy="5155911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Воздушные закаливающие процедуры: </a:t>
            </a:r>
            <a:br>
              <a:rPr lang="ru-RU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воздушные ванны при переодевании ребёнка и во время утренней гимнастики; </a:t>
            </a:r>
            <a:b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сон в хорошо проветренной спальне с доступом свежего воздуха; </a:t>
            </a:r>
            <a:b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поддержание оптимального температурного режима в помещении (температура +18...20°С) </a:t>
            </a:r>
            <a:b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ежедневные прогулки на свежем воздухе по 3-4 часа на свежем воздухе в любую погоду; </a:t>
            </a:r>
            <a:b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7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одежда должна быть лёгкой, не стесняющей движений.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8768D152-532B-ABB0-F55D-AEF4914EF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50975"/>
            <a:ext cx="5865969" cy="4614120"/>
          </a:xfrm>
        </p:spPr>
      </p:pic>
    </p:spTree>
    <p:extLst>
      <p:ext uri="{BB962C8B-B14F-4D97-AF65-F5344CB8AC3E}">
        <p14:creationId xmlns:p14="http://schemas.microsoft.com/office/powerpoint/2010/main" val="2828332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01E21-DA82-C5EC-1806-360D6FBF9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950976"/>
            <a:ext cx="5917475" cy="5047053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Закаливание солнцем </a:t>
            </a:r>
            <a:br>
              <a:rPr lang="ru-RU" sz="18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Продолжительность воздушной ванны в первые дни 2-3 минуты. </a:t>
            </a:r>
            <a:br>
              <a:rPr lang="ru-RU" sz="24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Ежедневно экспозиция увеличивается на 40 секунд, доводя пребывание раздетыми до 15- 20 минут. Длительность приёма ванн постепенно увеличивается, проводятся они под контролем самочувствия ребёнка. Голова ребёнка должна быть постоянно закрыта от солнечных лучей светлой панамой.</a:t>
            </a:r>
            <a:br>
              <a:rPr lang="ru-RU" sz="24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В жаркий летний лень малышам обязательно требуется питьё.</a:t>
            </a:r>
            <a:br>
              <a:rPr lang="ru-RU" sz="24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Наилучшее время для приёма ванн — с 10 до 11 часов утра.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Объект 4" descr="Изображение выглядит как рисунок, Человеческое лицо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97508E7-2CF5-F992-A096-8EDAE8AF9F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165" y="1339541"/>
            <a:ext cx="4901136" cy="4560516"/>
          </a:xfrm>
        </p:spPr>
      </p:pic>
    </p:spTree>
    <p:extLst>
      <p:ext uri="{BB962C8B-B14F-4D97-AF65-F5344CB8AC3E}">
        <p14:creationId xmlns:p14="http://schemas.microsoft.com/office/powerpoint/2010/main" val="204385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58A11-695C-F194-13EB-FEFEBDD61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800100"/>
            <a:ext cx="6962504" cy="5286538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закаливание водой: </a:t>
            </a:r>
            <a:br>
              <a:rPr lang="ru-R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мытьё рук после сна, затем  попеременное умывание рук до локтей, лица, шеи, верхней части груди тёплой и прохладной водой; </a:t>
            </a:r>
            <a:br>
              <a:rPr lang="ru-RU" sz="2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чистка зубов с последующим полосканием полости рта прохладной водой; </a:t>
            </a:r>
            <a:br>
              <a:rPr lang="ru-RU" sz="2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полоскание горла кипячёной водой после приёма пищи с постепенным снижением её температуры с 36 до 22 °С на 1°С каждые 5 дней; </a:t>
            </a:r>
            <a:br>
              <a:rPr lang="ru-R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Специальные закаливающие водные процедуры: </a:t>
            </a:r>
            <a:br>
              <a:rPr lang="ru-R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18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обтирания тела. Обтирание частей тела начинают с сухого растирания до лёгкой красноты кожи варежкой или мохнатым полотенцем в течение 7—10 дней. Затем производятся влажные обтирания, температуру воды снижают с 30...32 °С до комнатной на 1 °С каждые 2 дня. Продолжительность процедуры — до 3 минут. В конце следует сухое обтирание.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F8A9E0-FF1B-6ABC-AA9E-83046F1B3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8771" y="2028826"/>
            <a:ext cx="5045530" cy="4029074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 descr="Изображение выглядит как рисунок, Детское искусство, зарисов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3C2B0665-BD80-8024-E3C8-A2C2830F7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43" y="1197429"/>
            <a:ext cx="4463142" cy="446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98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0EEDF-F70E-10E6-AEB8-6BC81DD34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631371"/>
            <a:ext cx="5068389" cy="5791199"/>
          </a:xfrm>
        </p:spPr>
        <p:txBody>
          <a:bodyPr>
            <a:normAutofit/>
          </a:bodyPr>
          <a:lstStyle/>
          <a:p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Основные правила закаливания ребенка: 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Приступать к закаливанию можно в любое время года.</a:t>
            </a:r>
            <a:b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Закаливание эффективно только тогда, когда его проводят систематически.</a:t>
            </a:r>
            <a:b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Нельзя резко увеличивать продолжительность и силу закаливающих воздействий. </a:t>
            </a:r>
            <a:b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Закаливающие процедуры нельзя начинать, если ребенок болен. </a:t>
            </a:r>
            <a:b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Эффективность закаливающих процедур увеличивается, если их проводят комплексно. </a:t>
            </a:r>
            <a:b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1462BC15-DFCD-8F6C-9AE9-9F80086ABD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867" y="1136197"/>
            <a:ext cx="6043612" cy="4029075"/>
          </a:xfrm>
        </p:spPr>
      </p:pic>
    </p:spTree>
    <p:extLst>
      <p:ext uri="{BB962C8B-B14F-4D97-AF65-F5344CB8AC3E}">
        <p14:creationId xmlns:p14="http://schemas.microsoft.com/office/powerpoint/2010/main" val="520635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CFFE30-2187-78F5-9CD6-0962A765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4167" y="950976"/>
            <a:ext cx="6242403" cy="2173224"/>
          </a:xfrm>
        </p:spPr>
        <p:txBody>
          <a:bodyPr>
            <a:normAutofit fontScale="90000"/>
          </a:bodyPr>
          <a:lstStyle/>
          <a:p>
            <a:r>
              <a:rPr lang="ru-RU" sz="36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Процедура закаливания должна нравиться ребенку, вызывать положительные эмоции. Осторожность, постепенность, систематичность- три принципа, которых надо неукоснительно придерживаться, закаливая ребёнка. Рекомендую выполнять процедуры закаливания для укрепления организма ребенка</a:t>
            </a:r>
            <a:br>
              <a:rPr lang="ru-RU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9" name="Объект 8" descr="Изображение выглядит как мультфильм, человек, Человеческое лицо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6405716-621B-901A-04DB-C6A0A45AA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63" y="1109662"/>
            <a:ext cx="5379104" cy="4420281"/>
          </a:xfrm>
        </p:spPr>
      </p:pic>
    </p:spTree>
    <p:extLst>
      <p:ext uri="{BB962C8B-B14F-4D97-AF65-F5344CB8AC3E}">
        <p14:creationId xmlns:p14="http://schemas.microsoft.com/office/powerpoint/2010/main" val="4186327069"/>
      </p:ext>
    </p:extLst>
  </p:cSld>
  <p:clrMapOvr>
    <a:masterClrMapping/>
  </p:clrMapOvr>
</p:sld>
</file>

<file path=ppt/theme/theme1.xml><?xml version="1.0" encoding="utf-8"?>
<a:theme xmlns:a="http://schemas.openxmlformats.org/drawingml/2006/main" name="TribuneVTI">
  <a:themeElements>
    <a:clrScheme name="amasis">
      <a:dk1>
        <a:sysClr val="windowText" lastClr="000000"/>
      </a:dk1>
      <a:lt1>
        <a:sysClr val="window" lastClr="FFFFFF"/>
      </a:lt1>
      <a:dk2>
        <a:srgbClr val="470401"/>
      </a:dk2>
      <a:lt2>
        <a:srgbClr val="EBE2E2"/>
      </a:lt2>
      <a:accent1>
        <a:srgbClr val="BD1209"/>
      </a:accent1>
      <a:accent2>
        <a:srgbClr val="F40600"/>
      </a:accent2>
      <a:accent3>
        <a:srgbClr val="F26216"/>
      </a:accent3>
      <a:accent4>
        <a:srgbClr val="F0800D"/>
      </a:accent4>
      <a:accent5>
        <a:srgbClr val="3EA8B6"/>
      </a:accent5>
      <a:accent6>
        <a:srgbClr val="005B6B"/>
      </a:accent6>
      <a:hlink>
        <a:srgbClr val="F40600"/>
      </a:hlink>
      <a:folHlink>
        <a:srgbClr val="1C7E8E"/>
      </a:folHlink>
    </a:clrScheme>
    <a:fontScheme name="Amasis-Univers">
      <a:majorFont>
        <a:latin typeface="Amasis MT Pro Medium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buneVTI" id="{4D84C650-59FC-4F6B-ADA6-B11C508FF6CE}" vid="{0E07EAE6-ACBC-4250-8522-FC108A45043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527</Words>
  <Application>Microsoft Office PowerPoint</Application>
  <PresentationFormat>Широкоэкранный</PresentationFormat>
  <Paragraphs>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Amasis MT Pro Medium</vt:lpstr>
      <vt:lpstr>Aptos</vt:lpstr>
      <vt:lpstr>Arial</vt:lpstr>
      <vt:lpstr>Univers Light</vt:lpstr>
      <vt:lpstr>TribuneVTI</vt:lpstr>
      <vt:lpstr>Муниципальное дошкольное образовательное учреждение «Центр развития ребенка №4 Краснооктябрьского района Волгограда»</vt:lpstr>
      <vt:lpstr>Закаливание — важный элемент здорового образа жизни человека в любом возрасте. Но особое значение оно имеет для детей, организм которых ещё не выработал способности к быстрой адекватной реакции на резкие изменения условий внешней среды. Дети быстрее, чем взрослые, перегреваются, переохлаждаются, более чувствительны к влажности, ультрафиолетовым лучам. Дети, закаливание которых начато в раннем возрасте, болеют реже, легче переносят адаптацию при поступлении в детский сад. </vt:lpstr>
      <vt:lpstr> Основные принципы закаливания:   закаливание нужно начинать в состоянии полного здоровья;   интенсивность и длительность закаливающих процедур должны нарастать постепенно;   эффект закаливания зависит от систематичности его проведения</vt:lpstr>
      <vt:lpstr>Воздушные закаливающие процедуры:   воздушные ванны при переодевании ребёнка и во время утренней гимнастики;   сон в хорошо проветренной спальне с доступом свежего воздуха;   поддержание оптимального температурного режима в помещении (температура +18...20°С)   ежедневные прогулки на свежем воздухе по 3-4 часа на свежем воздухе в любую погоду;   одежда должна быть лёгкой, не стесняющей движений.</vt:lpstr>
      <vt:lpstr>Закаливание солнцем   Продолжительность воздушной ванны в первые дни 2-3 минуты.  Ежедневно экспозиция увеличивается на 40 секунд, доводя пребывание раздетыми до 15- 20 минут. Длительность приёма ванн постепенно увеличивается, проводятся они под контролем самочувствия ребёнка. Голова ребёнка должна быть постоянно закрыта от солнечных лучей светлой панамой.  В жаркий летний лень малышам обязательно требуется питьё.  Наилучшее время для приёма ванн — с 10 до 11 часов утра. </vt:lpstr>
      <vt:lpstr>закаливание водой:   мытьё рук после сна, затем  попеременное умывание рук до локтей, лица, шеи, верхней части груди тёплой и прохладной водой;   чистка зубов с последующим полосканием полости рта прохладной водой;   полоскание горла кипячёной водой после приёма пищи с постепенным снижением её температуры с 36 до 22 °С на 1°С каждые 5 дней;  Специальные закаливающие водные процедуры:   обтирания тела. Обтирание частей тела начинают с сухого растирания до лёгкой красноты кожи варежкой или мохнатым полотенцем в течение 7—10 дней. Затем производятся влажные обтирания, температуру воды снижают с 30...32 °С до комнатной на 1 °С каждые 2 дня. Продолжительность процедуры — до 3 минут. В конце следует сухое обтирание.</vt:lpstr>
      <vt:lpstr>Основные правила закаливания ребенка:   Приступать к закаливанию можно в любое время года.   Закаливание эффективно только тогда, когда его проводят систематически.   Нельзя резко увеличивать продолжительность и силу закаливающих воздействий.   Закаливающие процедуры нельзя начинать, если ребенок болен.   Эффективность закаливающих процедур увеличивается, если их проводят комплексно.  </vt:lpstr>
      <vt:lpstr>Процедура закаливания должна нравиться ребенку, вызывать положительные эмоции. Осторожность, постепенность, систематичность- три принципа, которых надо неукоснительно придерживаться, закаливая ребёнка. Рекомендую выполнять процедуры закаливания для укрепления организма ребенка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Михаил</dc:creator>
  <cp:lastModifiedBy>Михаил</cp:lastModifiedBy>
  <cp:revision>2</cp:revision>
  <dcterms:created xsi:type="dcterms:W3CDTF">2024-06-12T06:27:23Z</dcterms:created>
  <dcterms:modified xsi:type="dcterms:W3CDTF">2024-06-12T07:07:21Z</dcterms:modified>
</cp:coreProperties>
</file>